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AC0BA-C10E-494C-8B3A-F8316AF66A5F}" type="doc">
      <dgm:prSet loTypeId="urn:microsoft.com/office/officeart/2005/8/layout/cycle6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5851AD9-2C28-41D0-B490-6D9AF31F12ED}">
      <dgm:prSet phldrT="[Текст]"/>
      <dgm:spPr/>
      <dgm:t>
        <a:bodyPr/>
        <a:lstStyle/>
        <a:p>
          <a:r>
            <a:rPr lang="ru-RU" dirty="0" smtClean="0"/>
            <a:t>Комиссия  по защите социально-трудовых прав работников</a:t>
          </a:r>
          <a:endParaRPr lang="ru-RU" dirty="0"/>
        </a:p>
      </dgm:t>
    </dgm:pt>
    <dgm:pt modelId="{97D5BF50-AF0C-4868-A046-382479E26B94}" type="parTrans" cxnId="{9BA974FD-1D96-4000-94C4-1C00A69AD98E}">
      <dgm:prSet/>
      <dgm:spPr/>
      <dgm:t>
        <a:bodyPr/>
        <a:lstStyle/>
        <a:p>
          <a:endParaRPr lang="ru-RU"/>
        </a:p>
      </dgm:t>
    </dgm:pt>
    <dgm:pt modelId="{5155C096-1F0B-4089-BB9F-1AC81EDB6571}" type="sibTrans" cxnId="{9BA974FD-1D96-4000-94C4-1C00A69AD98E}">
      <dgm:prSet/>
      <dgm:spPr>
        <a:ln w="38100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00CCDCAE-9835-45BD-9830-16F063B70C87}">
      <dgm:prSet phldrT="[Текст]"/>
      <dgm:spPr/>
      <dgm:t>
        <a:bodyPr/>
        <a:lstStyle/>
        <a:p>
          <a:r>
            <a:rPr lang="ru-RU" dirty="0" smtClean="0"/>
            <a:t>Комиссия по охране труда</a:t>
          </a:r>
          <a:endParaRPr lang="ru-RU" dirty="0"/>
        </a:p>
      </dgm:t>
    </dgm:pt>
    <dgm:pt modelId="{AC848E91-F741-4C5B-B705-7A5DA6ECA199}" type="parTrans" cxnId="{E964F6F4-66CD-4939-8A47-3F8B5FD829CE}">
      <dgm:prSet/>
      <dgm:spPr/>
      <dgm:t>
        <a:bodyPr/>
        <a:lstStyle/>
        <a:p>
          <a:endParaRPr lang="ru-RU"/>
        </a:p>
      </dgm:t>
    </dgm:pt>
    <dgm:pt modelId="{0311CB52-631D-4884-97B4-930196D0CF46}" type="sibTrans" cxnId="{E964F6F4-66CD-4939-8A47-3F8B5FD829CE}">
      <dgm:prSet/>
      <dgm:spPr>
        <a:ln w="38100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0F0BEE19-A98A-4691-BD4A-702011B1B09B}">
      <dgm:prSet phldrT="[Текст]"/>
      <dgm:spPr/>
      <dgm:t>
        <a:bodyPr/>
        <a:lstStyle/>
        <a:p>
          <a:r>
            <a:rPr lang="ru-RU" dirty="0" smtClean="0"/>
            <a:t>Ревизионная комиссия</a:t>
          </a:r>
          <a:endParaRPr lang="ru-RU" dirty="0"/>
        </a:p>
      </dgm:t>
    </dgm:pt>
    <dgm:pt modelId="{A6346DBF-FDD8-4B9B-A8DD-8869F141D506}" type="parTrans" cxnId="{78B1188B-6FAE-423C-AFAB-A4EFE1446E01}">
      <dgm:prSet/>
      <dgm:spPr/>
      <dgm:t>
        <a:bodyPr/>
        <a:lstStyle/>
        <a:p>
          <a:endParaRPr lang="ru-RU"/>
        </a:p>
      </dgm:t>
    </dgm:pt>
    <dgm:pt modelId="{EC61E788-855A-4F6E-A8A2-E3BE549A3906}" type="sibTrans" cxnId="{78B1188B-6FAE-423C-AFAB-A4EFE1446E01}">
      <dgm:prSet/>
      <dgm:spPr>
        <a:ln w="38100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6C9183D2-B446-40E3-A205-FCA62D5F2DD7}">
      <dgm:prSet phldrT="[Текст]"/>
      <dgm:spPr/>
      <dgm:t>
        <a:bodyPr/>
        <a:lstStyle/>
        <a:p>
          <a:r>
            <a:rPr lang="ru-RU" dirty="0" smtClean="0"/>
            <a:t>Комиссия по информационной работе</a:t>
          </a:r>
          <a:endParaRPr lang="ru-RU" dirty="0"/>
        </a:p>
      </dgm:t>
    </dgm:pt>
    <dgm:pt modelId="{75FB3E1A-F69D-4658-9F81-5AE7950F8CA6}" type="parTrans" cxnId="{342AEFDF-7F85-4312-98E7-4288F9B21041}">
      <dgm:prSet/>
      <dgm:spPr/>
      <dgm:t>
        <a:bodyPr/>
        <a:lstStyle/>
        <a:p>
          <a:endParaRPr lang="ru-RU"/>
        </a:p>
      </dgm:t>
    </dgm:pt>
    <dgm:pt modelId="{1FA17033-A404-4FCD-A503-4E2274A55DCA}" type="sibTrans" cxnId="{342AEFDF-7F85-4312-98E7-4288F9B21041}">
      <dgm:prSet/>
      <dgm:spPr>
        <a:ln w="38100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76BBECA4-26D0-4058-A983-2809F496F150}">
      <dgm:prSet phldrT="[Текст]"/>
      <dgm:spPr/>
      <dgm:t>
        <a:bodyPr/>
        <a:lstStyle/>
        <a:p>
          <a:r>
            <a:rPr lang="ru-RU" dirty="0" smtClean="0"/>
            <a:t>Комиссия по культурно-массовой работе</a:t>
          </a:r>
          <a:endParaRPr lang="ru-RU" dirty="0"/>
        </a:p>
      </dgm:t>
    </dgm:pt>
    <dgm:pt modelId="{564823DA-D6B3-4B4F-B107-A8AE17A35868}" type="parTrans" cxnId="{44243EB5-8E36-41ED-B3D7-7164B3205D7F}">
      <dgm:prSet/>
      <dgm:spPr/>
      <dgm:t>
        <a:bodyPr/>
        <a:lstStyle/>
        <a:p>
          <a:endParaRPr lang="ru-RU"/>
        </a:p>
      </dgm:t>
    </dgm:pt>
    <dgm:pt modelId="{F2810792-E367-47EF-B9F9-54CEF6F005B4}" type="sibTrans" cxnId="{44243EB5-8E36-41ED-B3D7-7164B3205D7F}">
      <dgm:prSet/>
      <dgm:spPr>
        <a:ln w="38100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E77AAE04-D0F5-4818-A31E-A045D987E6FE}" type="pres">
      <dgm:prSet presAssocID="{5E5AC0BA-C10E-494C-8B3A-F8316AF66A5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BB8CF-5318-43F2-8BB6-7DF1798EE103}" type="pres">
      <dgm:prSet presAssocID="{25851AD9-2C28-41D0-B490-6D9AF31F12ED}" presName="node" presStyleLbl="node1" presStyleIdx="0" presStyleCnt="5" custScaleX="164564" custScaleY="107967" custLinFactNeighborX="697" custRadScaleRad="100085" custRadScaleInc="-7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23FC8-BAA8-41F8-906E-9A16F83DC16B}" type="pres">
      <dgm:prSet presAssocID="{25851AD9-2C28-41D0-B490-6D9AF31F12ED}" presName="spNode" presStyleCnt="0"/>
      <dgm:spPr/>
    </dgm:pt>
    <dgm:pt modelId="{AF5DD09F-355E-4CF5-B1D5-5F909B3B7A19}" type="pres">
      <dgm:prSet presAssocID="{5155C096-1F0B-4089-BB9F-1AC81EDB6571}" presName="sibTrans" presStyleLbl="sibTrans1D1" presStyleIdx="0" presStyleCnt="5"/>
      <dgm:spPr/>
      <dgm:t>
        <a:bodyPr/>
        <a:lstStyle/>
        <a:p>
          <a:endParaRPr lang="ru-RU"/>
        </a:p>
      </dgm:t>
    </dgm:pt>
    <dgm:pt modelId="{D87134DF-CCD5-4E32-942C-6907A97882E1}" type="pres">
      <dgm:prSet presAssocID="{00CCDCAE-9835-45BD-9830-16F063B70C87}" presName="node" presStyleLbl="node1" presStyleIdx="1" presStyleCnt="5" custScaleX="93077" custScaleY="168308" custLinFactNeighborX="6012" custLinFactNeighborY="-21466" custRadScaleRad="97721" custRadScaleInc="30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F04C4-03DA-49D8-AA65-4DEC68544EC6}" type="pres">
      <dgm:prSet presAssocID="{00CCDCAE-9835-45BD-9830-16F063B70C87}" presName="spNode" presStyleCnt="0"/>
      <dgm:spPr/>
    </dgm:pt>
    <dgm:pt modelId="{A6BED2B6-AB88-47E9-83B5-E68CF82252C5}" type="pres">
      <dgm:prSet presAssocID="{0311CB52-631D-4884-97B4-930196D0CF46}" presName="sibTrans" presStyleLbl="sibTrans1D1" presStyleIdx="1" presStyleCnt="5"/>
      <dgm:spPr/>
      <dgm:t>
        <a:bodyPr/>
        <a:lstStyle/>
        <a:p>
          <a:endParaRPr lang="ru-RU"/>
        </a:p>
      </dgm:t>
    </dgm:pt>
    <dgm:pt modelId="{2820DCB9-85C7-4AAA-AF02-5730FAD66202}" type="pres">
      <dgm:prSet presAssocID="{0F0BEE19-A98A-4691-BD4A-702011B1B09B}" presName="node" presStyleLbl="node1" presStyleIdx="2" presStyleCnt="5" custScaleX="124663" custScaleY="156892" custRadScaleRad="97546" custRadScaleInc="-238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8141C-7240-41F2-A856-D9E8B4EBD977}" type="pres">
      <dgm:prSet presAssocID="{0F0BEE19-A98A-4691-BD4A-702011B1B09B}" presName="spNode" presStyleCnt="0"/>
      <dgm:spPr/>
    </dgm:pt>
    <dgm:pt modelId="{7BD33FD8-8BF8-4E6C-865D-033B0DDF8673}" type="pres">
      <dgm:prSet presAssocID="{EC61E788-855A-4F6E-A8A2-E3BE549A3906}" presName="sibTrans" presStyleLbl="sibTrans1D1" presStyleIdx="2" presStyleCnt="5"/>
      <dgm:spPr/>
      <dgm:t>
        <a:bodyPr/>
        <a:lstStyle/>
        <a:p>
          <a:endParaRPr lang="ru-RU"/>
        </a:p>
      </dgm:t>
    </dgm:pt>
    <dgm:pt modelId="{30873620-6CED-4F19-ADE4-FE5894C40F03}" type="pres">
      <dgm:prSet presAssocID="{6C9183D2-B446-40E3-A205-FCA62D5F2DD7}" presName="node" presStyleLbl="node1" presStyleIdx="3" presStyleCnt="5" custScaleX="128713" custScaleY="144589" custRadScaleRad="98883" custRadScaleInc="32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2A3B0-389C-4C71-8B63-FB663F884247}" type="pres">
      <dgm:prSet presAssocID="{6C9183D2-B446-40E3-A205-FCA62D5F2DD7}" presName="spNode" presStyleCnt="0"/>
      <dgm:spPr/>
    </dgm:pt>
    <dgm:pt modelId="{AB76B487-96AF-4A46-A15C-00292CF67772}" type="pres">
      <dgm:prSet presAssocID="{1FA17033-A404-4FCD-A503-4E2274A55DCA}" presName="sibTrans" presStyleLbl="sibTrans1D1" presStyleIdx="3" presStyleCnt="5"/>
      <dgm:spPr/>
      <dgm:t>
        <a:bodyPr/>
        <a:lstStyle/>
        <a:p>
          <a:endParaRPr lang="ru-RU"/>
        </a:p>
      </dgm:t>
    </dgm:pt>
    <dgm:pt modelId="{9FD85C67-8CDE-47D2-AFE4-0BF26529F2C1}" type="pres">
      <dgm:prSet presAssocID="{76BBECA4-26D0-4058-A983-2809F496F150}" presName="node" presStyleLbl="node1" presStyleIdx="4" presStyleCnt="5" custScaleX="94566" custScaleY="160754" custRadScaleRad="101818" custRadScaleInc="-29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12432-9862-4A08-9D62-B34AC4F4539A}" type="pres">
      <dgm:prSet presAssocID="{76BBECA4-26D0-4058-A983-2809F496F150}" presName="spNode" presStyleCnt="0"/>
      <dgm:spPr/>
    </dgm:pt>
    <dgm:pt modelId="{143DAADF-C852-45FB-875E-31EA29F843F1}" type="pres">
      <dgm:prSet presAssocID="{F2810792-E367-47EF-B9F9-54CEF6F005B4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D5ACE60C-B4AB-4FE0-B6C2-C232FE846B38}" type="presOf" srcId="{0311CB52-631D-4884-97B4-930196D0CF46}" destId="{A6BED2B6-AB88-47E9-83B5-E68CF82252C5}" srcOrd="0" destOrd="0" presId="urn:microsoft.com/office/officeart/2005/8/layout/cycle6"/>
    <dgm:cxn modelId="{6247E07B-E997-4197-9E3D-5A7C67D0DCA5}" type="presOf" srcId="{1FA17033-A404-4FCD-A503-4E2274A55DCA}" destId="{AB76B487-96AF-4A46-A15C-00292CF67772}" srcOrd="0" destOrd="0" presId="urn:microsoft.com/office/officeart/2005/8/layout/cycle6"/>
    <dgm:cxn modelId="{9BA974FD-1D96-4000-94C4-1C00A69AD98E}" srcId="{5E5AC0BA-C10E-494C-8B3A-F8316AF66A5F}" destId="{25851AD9-2C28-41D0-B490-6D9AF31F12ED}" srcOrd="0" destOrd="0" parTransId="{97D5BF50-AF0C-4868-A046-382479E26B94}" sibTransId="{5155C096-1F0B-4089-BB9F-1AC81EDB6571}"/>
    <dgm:cxn modelId="{C1B4774B-6352-4BAA-95CD-FDD64963FD50}" type="presOf" srcId="{25851AD9-2C28-41D0-B490-6D9AF31F12ED}" destId="{E4FBB8CF-5318-43F2-8BB6-7DF1798EE103}" srcOrd="0" destOrd="0" presId="urn:microsoft.com/office/officeart/2005/8/layout/cycle6"/>
    <dgm:cxn modelId="{30927F11-3DCA-4242-9BFD-332522D89771}" type="presOf" srcId="{5155C096-1F0B-4089-BB9F-1AC81EDB6571}" destId="{AF5DD09F-355E-4CF5-B1D5-5F909B3B7A19}" srcOrd="0" destOrd="0" presId="urn:microsoft.com/office/officeart/2005/8/layout/cycle6"/>
    <dgm:cxn modelId="{7CC492D8-C643-4DA6-9D10-DAC3F557D19D}" type="presOf" srcId="{EC61E788-855A-4F6E-A8A2-E3BE549A3906}" destId="{7BD33FD8-8BF8-4E6C-865D-033B0DDF8673}" srcOrd="0" destOrd="0" presId="urn:microsoft.com/office/officeart/2005/8/layout/cycle6"/>
    <dgm:cxn modelId="{8EA9A969-7503-4522-A65A-72F774D42E2E}" type="presOf" srcId="{5E5AC0BA-C10E-494C-8B3A-F8316AF66A5F}" destId="{E77AAE04-D0F5-4818-A31E-A045D987E6FE}" srcOrd="0" destOrd="0" presId="urn:microsoft.com/office/officeart/2005/8/layout/cycle6"/>
    <dgm:cxn modelId="{342AEFDF-7F85-4312-98E7-4288F9B21041}" srcId="{5E5AC0BA-C10E-494C-8B3A-F8316AF66A5F}" destId="{6C9183D2-B446-40E3-A205-FCA62D5F2DD7}" srcOrd="3" destOrd="0" parTransId="{75FB3E1A-F69D-4658-9F81-5AE7950F8CA6}" sibTransId="{1FA17033-A404-4FCD-A503-4E2274A55DCA}"/>
    <dgm:cxn modelId="{CD563D77-E937-494E-8932-4BCE69EB59CF}" type="presOf" srcId="{00CCDCAE-9835-45BD-9830-16F063B70C87}" destId="{D87134DF-CCD5-4E32-942C-6907A97882E1}" srcOrd="0" destOrd="0" presId="urn:microsoft.com/office/officeart/2005/8/layout/cycle6"/>
    <dgm:cxn modelId="{A0965706-B594-471E-BA0B-1FE2A88929F3}" type="presOf" srcId="{F2810792-E367-47EF-B9F9-54CEF6F005B4}" destId="{143DAADF-C852-45FB-875E-31EA29F843F1}" srcOrd="0" destOrd="0" presId="urn:microsoft.com/office/officeart/2005/8/layout/cycle6"/>
    <dgm:cxn modelId="{83C1F554-496C-4234-BE67-6B95775C06AC}" type="presOf" srcId="{6C9183D2-B446-40E3-A205-FCA62D5F2DD7}" destId="{30873620-6CED-4F19-ADE4-FE5894C40F03}" srcOrd="0" destOrd="0" presId="urn:microsoft.com/office/officeart/2005/8/layout/cycle6"/>
    <dgm:cxn modelId="{0A61842C-D163-48CB-B609-6DBD3160C0A4}" type="presOf" srcId="{76BBECA4-26D0-4058-A983-2809F496F150}" destId="{9FD85C67-8CDE-47D2-AFE4-0BF26529F2C1}" srcOrd="0" destOrd="0" presId="urn:microsoft.com/office/officeart/2005/8/layout/cycle6"/>
    <dgm:cxn modelId="{78B1188B-6FAE-423C-AFAB-A4EFE1446E01}" srcId="{5E5AC0BA-C10E-494C-8B3A-F8316AF66A5F}" destId="{0F0BEE19-A98A-4691-BD4A-702011B1B09B}" srcOrd="2" destOrd="0" parTransId="{A6346DBF-FDD8-4B9B-A8DD-8869F141D506}" sibTransId="{EC61E788-855A-4F6E-A8A2-E3BE549A3906}"/>
    <dgm:cxn modelId="{E964F6F4-66CD-4939-8A47-3F8B5FD829CE}" srcId="{5E5AC0BA-C10E-494C-8B3A-F8316AF66A5F}" destId="{00CCDCAE-9835-45BD-9830-16F063B70C87}" srcOrd="1" destOrd="0" parTransId="{AC848E91-F741-4C5B-B705-7A5DA6ECA199}" sibTransId="{0311CB52-631D-4884-97B4-930196D0CF46}"/>
    <dgm:cxn modelId="{672B0C9F-5F84-46BC-AC25-DA35A5AAECA1}" type="presOf" srcId="{0F0BEE19-A98A-4691-BD4A-702011B1B09B}" destId="{2820DCB9-85C7-4AAA-AF02-5730FAD66202}" srcOrd="0" destOrd="0" presId="urn:microsoft.com/office/officeart/2005/8/layout/cycle6"/>
    <dgm:cxn modelId="{44243EB5-8E36-41ED-B3D7-7164B3205D7F}" srcId="{5E5AC0BA-C10E-494C-8B3A-F8316AF66A5F}" destId="{76BBECA4-26D0-4058-A983-2809F496F150}" srcOrd="4" destOrd="0" parTransId="{564823DA-D6B3-4B4F-B107-A8AE17A35868}" sibTransId="{F2810792-E367-47EF-B9F9-54CEF6F005B4}"/>
    <dgm:cxn modelId="{E90CBDC6-15CF-4D3D-BA86-DC82EAAD1A6D}" type="presParOf" srcId="{E77AAE04-D0F5-4818-A31E-A045D987E6FE}" destId="{E4FBB8CF-5318-43F2-8BB6-7DF1798EE103}" srcOrd="0" destOrd="0" presId="urn:microsoft.com/office/officeart/2005/8/layout/cycle6"/>
    <dgm:cxn modelId="{B91253D6-61BE-4AF7-8593-EAAC42565FE3}" type="presParOf" srcId="{E77AAE04-D0F5-4818-A31E-A045D987E6FE}" destId="{DA623FC8-BAA8-41F8-906E-9A16F83DC16B}" srcOrd="1" destOrd="0" presId="urn:microsoft.com/office/officeart/2005/8/layout/cycle6"/>
    <dgm:cxn modelId="{7C9AA8E7-C963-4179-8814-D9491DCF58CA}" type="presParOf" srcId="{E77AAE04-D0F5-4818-A31E-A045D987E6FE}" destId="{AF5DD09F-355E-4CF5-B1D5-5F909B3B7A19}" srcOrd="2" destOrd="0" presId="urn:microsoft.com/office/officeart/2005/8/layout/cycle6"/>
    <dgm:cxn modelId="{89D5292F-9385-4E85-B4BD-F92D054BCE43}" type="presParOf" srcId="{E77AAE04-D0F5-4818-A31E-A045D987E6FE}" destId="{D87134DF-CCD5-4E32-942C-6907A97882E1}" srcOrd="3" destOrd="0" presId="urn:microsoft.com/office/officeart/2005/8/layout/cycle6"/>
    <dgm:cxn modelId="{F8AEBF66-3FC6-43FA-981C-8E8C8B052B49}" type="presParOf" srcId="{E77AAE04-D0F5-4818-A31E-A045D987E6FE}" destId="{62DF04C4-03DA-49D8-AA65-4DEC68544EC6}" srcOrd="4" destOrd="0" presId="urn:microsoft.com/office/officeart/2005/8/layout/cycle6"/>
    <dgm:cxn modelId="{CE138BC5-6C4D-40FB-A153-3667C7FE11E2}" type="presParOf" srcId="{E77AAE04-D0F5-4818-A31E-A045D987E6FE}" destId="{A6BED2B6-AB88-47E9-83B5-E68CF82252C5}" srcOrd="5" destOrd="0" presId="urn:microsoft.com/office/officeart/2005/8/layout/cycle6"/>
    <dgm:cxn modelId="{F758F359-9A12-4CCF-9FF9-234681A86E2C}" type="presParOf" srcId="{E77AAE04-D0F5-4818-A31E-A045D987E6FE}" destId="{2820DCB9-85C7-4AAA-AF02-5730FAD66202}" srcOrd="6" destOrd="0" presId="urn:microsoft.com/office/officeart/2005/8/layout/cycle6"/>
    <dgm:cxn modelId="{7CCB997E-5433-488C-8F2A-3A48675025B5}" type="presParOf" srcId="{E77AAE04-D0F5-4818-A31E-A045D987E6FE}" destId="{68F8141C-7240-41F2-A856-D9E8B4EBD977}" srcOrd="7" destOrd="0" presId="urn:microsoft.com/office/officeart/2005/8/layout/cycle6"/>
    <dgm:cxn modelId="{3CC55E73-0C2D-4654-9C60-97D129DF6030}" type="presParOf" srcId="{E77AAE04-D0F5-4818-A31E-A045D987E6FE}" destId="{7BD33FD8-8BF8-4E6C-865D-033B0DDF8673}" srcOrd="8" destOrd="0" presId="urn:microsoft.com/office/officeart/2005/8/layout/cycle6"/>
    <dgm:cxn modelId="{B9A1C4F8-C3F8-4F3F-A461-4BA85252D875}" type="presParOf" srcId="{E77AAE04-D0F5-4818-A31E-A045D987E6FE}" destId="{30873620-6CED-4F19-ADE4-FE5894C40F03}" srcOrd="9" destOrd="0" presId="urn:microsoft.com/office/officeart/2005/8/layout/cycle6"/>
    <dgm:cxn modelId="{B9B50640-8C14-4556-8D17-80CD13781073}" type="presParOf" srcId="{E77AAE04-D0F5-4818-A31E-A045D987E6FE}" destId="{3FB2A3B0-389C-4C71-8B63-FB663F884247}" srcOrd="10" destOrd="0" presId="urn:microsoft.com/office/officeart/2005/8/layout/cycle6"/>
    <dgm:cxn modelId="{5C497920-8448-4D75-A502-9C9EB0B467DF}" type="presParOf" srcId="{E77AAE04-D0F5-4818-A31E-A045D987E6FE}" destId="{AB76B487-96AF-4A46-A15C-00292CF67772}" srcOrd="11" destOrd="0" presId="urn:microsoft.com/office/officeart/2005/8/layout/cycle6"/>
    <dgm:cxn modelId="{6B0F810D-B380-40A7-8CE5-63BD260A71E3}" type="presParOf" srcId="{E77AAE04-D0F5-4818-A31E-A045D987E6FE}" destId="{9FD85C67-8CDE-47D2-AFE4-0BF26529F2C1}" srcOrd="12" destOrd="0" presId="urn:microsoft.com/office/officeart/2005/8/layout/cycle6"/>
    <dgm:cxn modelId="{BB3A9210-58B6-45A8-AAE9-892A24DA7E15}" type="presParOf" srcId="{E77AAE04-D0F5-4818-A31E-A045D987E6FE}" destId="{4C812432-9862-4A08-9D62-B34AC4F4539A}" srcOrd="13" destOrd="0" presId="urn:microsoft.com/office/officeart/2005/8/layout/cycle6"/>
    <dgm:cxn modelId="{855D0852-84B4-4A30-B59F-2528C0586036}" type="presParOf" srcId="{E77AAE04-D0F5-4818-A31E-A045D987E6FE}" destId="{143DAADF-C852-45FB-875E-31EA29F843F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A1EA52-3055-49FA-89B7-348389443ADE}" type="doc">
      <dgm:prSet loTypeId="urn:microsoft.com/office/officeart/2005/8/layout/gear1" loCatId="cycle" qsTypeId="urn:microsoft.com/office/officeart/2005/8/quickstyle/simple1" qsCatId="simple" csTypeId="urn:microsoft.com/office/officeart/2005/8/colors/colorful4" csCatId="colorful" phldr="1"/>
      <dgm:spPr/>
    </dgm:pt>
    <dgm:pt modelId="{906F5F81-915E-4B74-A343-029CE18A56EF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ПРОФСОЮЗ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97750143-D9D8-4BAA-85F9-3E65DCEB3C94}" type="parTrans" cxnId="{B239EB33-B6B7-404C-9B75-3364DB967EB7}">
      <dgm:prSet/>
      <dgm:spPr/>
      <dgm:t>
        <a:bodyPr/>
        <a:lstStyle/>
        <a:p>
          <a:endParaRPr lang="ru-RU"/>
        </a:p>
      </dgm:t>
    </dgm:pt>
    <dgm:pt modelId="{398696FF-CC84-4DFE-B800-433D4040B706}" type="sibTrans" cxnId="{B239EB33-B6B7-404C-9B75-3364DB967EB7}">
      <dgm:prSet/>
      <dgm:spPr/>
      <dgm:t>
        <a:bodyPr/>
        <a:lstStyle/>
        <a:p>
          <a:endParaRPr lang="ru-RU"/>
        </a:p>
      </dgm:t>
    </dgm:pt>
    <dgm:pt modelId="{CA7D5CB7-A994-4B0B-BC94-0E023AFD5ACD}">
      <dgm:prSet phldrT="[Текст]" custT="1"/>
      <dgm:spPr/>
      <dgm:t>
        <a:bodyPr/>
        <a:lstStyle/>
        <a:p>
          <a:r>
            <a:rPr lang="ru-RU" sz="700" b="1" dirty="0" smtClean="0"/>
            <a:t>АДМИНИСТРАЦИЯ</a:t>
          </a:r>
          <a:endParaRPr lang="ru-RU" sz="700" b="1" dirty="0"/>
        </a:p>
      </dgm:t>
    </dgm:pt>
    <dgm:pt modelId="{C01261AC-B523-4833-8A4B-ADC0768F72FE}" type="parTrans" cxnId="{36129606-673D-4450-B15E-902EE1EC4958}">
      <dgm:prSet/>
      <dgm:spPr/>
      <dgm:t>
        <a:bodyPr/>
        <a:lstStyle/>
        <a:p>
          <a:endParaRPr lang="ru-RU"/>
        </a:p>
      </dgm:t>
    </dgm:pt>
    <dgm:pt modelId="{F5366744-A31A-4701-BAE5-8F7C431802C9}" type="sibTrans" cxnId="{36129606-673D-4450-B15E-902EE1EC4958}">
      <dgm:prSet/>
      <dgm:spPr/>
      <dgm:t>
        <a:bodyPr/>
        <a:lstStyle/>
        <a:p>
          <a:endParaRPr lang="ru-RU"/>
        </a:p>
      </dgm:t>
    </dgm:pt>
    <dgm:pt modelId="{33536E4B-2568-469E-A21C-20DFD75C9ADD}">
      <dgm:prSet phldrT="[Текст]"/>
      <dgm:spPr/>
      <dgm:t>
        <a:bodyPr/>
        <a:lstStyle/>
        <a:p>
          <a:r>
            <a:rPr lang="ru-RU" b="1" dirty="0" smtClean="0"/>
            <a:t>СОТРУДНИКИ</a:t>
          </a:r>
          <a:endParaRPr lang="ru-RU" b="1" dirty="0"/>
        </a:p>
      </dgm:t>
    </dgm:pt>
    <dgm:pt modelId="{28B4B89D-B8CF-466F-831F-376FE18F28EA}" type="parTrans" cxnId="{4E5C3E52-75BF-4C85-9B39-4D40FD6B6973}">
      <dgm:prSet/>
      <dgm:spPr/>
      <dgm:t>
        <a:bodyPr/>
        <a:lstStyle/>
        <a:p>
          <a:endParaRPr lang="ru-RU"/>
        </a:p>
      </dgm:t>
    </dgm:pt>
    <dgm:pt modelId="{31EE4491-73F2-4192-AA5D-0FF9206B01AD}" type="sibTrans" cxnId="{4E5C3E52-75BF-4C85-9B39-4D40FD6B6973}">
      <dgm:prSet/>
      <dgm:spPr/>
      <dgm:t>
        <a:bodyPr/>
        <a:lstStyle/>
        <a:p>
          <a:endParaRPr lang="ru-RU"/>
        </a:p>
      </dgm:t>
    </dgm:pt>
    <dgm:pt modelId="{9F8BBFC2-FA91-43FA-AA68-B47782527739}" type="pres">
      <dgm:prSet presAssocID="{30A1EA52-3055-49FA-89B7-348389443AD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C35946C-3D9A-4499-BB7B-5E93E260FA76}" type="pres">
      <dgm:prSet presAssocID="{906F5F81-915E-4B74-A343-029CE18A56E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6257AC-B3F0-424A-A623-0AA8E3D6EE68}" type="pres">
      <dgm:prSet presAssocID="{906F5F81-915E-4B74-A343-029CE18A56EF}" presName="gear1srcNode" presStyleLbl="node1" presStyleIdx="0" presStyleCnt="3"/>
      <dgm:spPr/>
      <dgm:t>
        <a:bodyPr/>
        <a:lstStyle/>
        <a:p>
          <a:endParaRPr lang="ru-RU"/>
        </a:p>
      </dgm:t>
    </dgm:pt>
    <dgm:pt modelId="{F303D911-C567-4DFE-B27A-BACDC11B2676}" type="pres">
      <dgm:prSet presAssocID="{906F5F81-915E-4B74-A343-029CE18A56EF}" presName="gear1dstNode" presStyleLbl="node1" presStyleIdx="0" presStyleCnt="3"/>
      <dgm:spPr/>
      <dgm:t>
        <a:bodyPr/>
        <a:lstStyle/>
        <a:p>
          <a:endParaRPr lang="ru-RU"/>
        </a:p>
      </dgm:t>
    </dgm:pt>
    <dgm:pt modelId="{3E4D0DCB-4BCF-4E8F-8361-8B7530BB11A1}" type="pres">
      <dgm:prSet presAssocID="{CA7D5CB7-A994-4B0B-BC94-0E023AFD5AC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24C58-06E0-4B21-A72A-3EB514D1181D}" type="pres">
      <dgm:prSet presAssocID="{CA7D5CB7-A994-4B0B-BC94-0E023AFD5ACD}" presName="gear2srcNode" presStyleLbl="node1" presStyleIdx="1" presStyleCnt="3"/>
      <dgm:spPr/>
      <dgm:t>
        <a:bodyPr/>
        <a:lstStyle/>
        <a:p>
          <a:endParaRPr lang="ru-RU"/>
        </a:p>
      </dgm:t>
    </dgm:pt>
    <dgm:pt modelId="{9064EBCB-FA4C-4374-9BFF-28BAB57D07DB}" type="pres">
      <dgm:prSet presAssocID="{CA7D5CB7-A994-4B0B-BC94-0E023AFD5ACD}" presName="gear2dstNode" presStyleLbl="node1" presStyleIdx="1" presStyleCnt="3"/>
      <dgm:spPr/>
      <dgm:t>
        <a:bodyPr/>
        <a:lstStyle/>
        <a:p>
          <a:endParaRPr lang="ru-RU"/>
        </a:p>
      </dgm:t>
    </dgm:pt>
    <dgm:pt modelId="{647F88CF-BA14-4B60-B89F-375D2629EF51}" type="pres">
      <dgm:prSet presAssocID="{33536E4B-2568-469E-A21C-20DFD75C9ADD}" presName="gear3" presStyleLbl="node1" presStyleIdx="2" presStyleCnt="3" custLinFactNeighborX="5175" custLinFactNeighborY="0"/>
      <dgm:spPr/>
      <dgm:t>
        <a:bodyPr/>
        <a:lstStyle/>
        <a:p>
          <a:endParaRPr lang="ru-RU"/>
        </a:p>
      </dgm:t>
    </dgm:pt>
    <dgm:pt modelId="{86A8CCF6-3828-4757-8430-1FE4D5A22D75}" type="pres">
      <dgm:prSet presAssocID="{33536E4B-2568-469E-A21C-20DFD75C9AD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44A66-3241-48DF-B9F2-9B33F521B863}" type="pres">
      <dgm:prSet presAssocID="{33536E4B-2568-469E-A21C-20DFD75C9ADD}" presName="gear3srcNode" presStyleLbl="node1" presStyleIdx="2" presStyleCnt="3"/>
      <dgm:spPr/>
      <dgm:t>
        <a:bodyPr/>
        <a:lstStyle/>
        <a:p>
          <a:endParaRPr lang="ru-RU"/>
        </a:p>
      </dgm:t>
    </dgm:pt>
    <dgm:pt modelId="{A85473B7-4483-4E13-9543-845883FE9EB9}" type="pres">
      <dgm:prSet presAssocID="{33536E4B-2568-469E-A21C-20DFD75C9ADD}" presName="gear3dstNode" presStyleLbl="node1" presStyleIdx="2" presStyleCnt="3"/>
      <dgm:spPr/>
      <dgm:t>
        <a:bodyPr/>
        <a:lstStyle/>
        <a:p>
          <a:endParaRPr lang="ru-RU"/>
        </a:p>
      </dgm:t>
    </dgm:pt>
    <dgm:pt modelId="{0C7E1E3F-3F55-45B0-84A4-731D6524ADD0}" type="pres">
      <dgm:prSet presAssocID="{398696FF-CC84-4DFE-B800-433D4040B706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98D4280A-0C6E-4CB6-9977-B7E8FECDC83C}" type="pres">
      <dgm:prSet presAssocID="{F5366744-A31A-4701-BAE5-8F7C431802C9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DD056054-BAFA-442F-8BA2-25D13942F8B8}" type="pres">
      <dgm:prSet presAssocID="{31EE4491-73F2-4192-AA5D-0FF9206B01AD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B239EB33-B6B7-404C-9B75-3364DB967EB7}" srcId="{30A1EA52-3055-49FA-89B7-348389443ADE}" destId="{906F5F81-915E-4B74-A343-029CE18A56EF}" srcOrd="0" destOrd="0" parTransId="{97750143-D9D8-4BAA-85F9-3E65DCEB3C94}" sibTransId="{398696FF-CC84-4DFE-B800-433D4040B706}"/>
    <dgm:cxn modelId="{F165D734-3509-4BEE-A8DB-B4CAB4801661}" type="presOf" srcId="{33536E4B-2568-469E-A21C-20DFD75C9ADD}" destId="{647F88CF-BA14-4B60-B89F-375D2629EF51}" srcOrd="0" destOrd="0" presId="urn:microsoft.com/office/officeart/2005/8/layout/gear1"/>
    <dgm:cxn modelId="{BBB096D9-732B-4186-B6DD-8A57ABA645E3}" type="presOf" srcId="{33536E4B-2568-469E-A21C-20DFD75C9ADD}" destId="{A85473B7-4483-4E13-9543-845883FE9EB9}" srcOrd="3" destOrd="0" presId="urn:microsoft.com/office/officeart/2005/8/layout/gear1"/>
    <dgm:cxn modelId="{3012ACBC-9443-42F4-BF73-F42185FF929A}" type="presOf" srcId="{906F5F81-915E-4B74-A343-029CE18A56EF}" destId="{8C35946C-3D9A-4499-BB7B-5E93E260FA76}" srcOrd="0" destOrd="0" presId="urn:microsoft.com/office/officeart/2005/8/layout/gear1"/>
    <dgm:cxn modelId="{458AE269-46E5-40EB-8FD9-2E96E32E6117}" type="presOf" srcId="{CA7D5CB7-A994-4B0B-BC94-0E023AFD5ACD}" destId="{F9B24C58-06E0-4B21-A72A-3EB514D1181D}" srcOrd="1" destOrd="0" presId="urn:microsoft.com/office/officeart/2005/8/layout/gear1"/>
    <dgm:cxn modelId="{75AE7CC9-0FA6-4D3A-8D19-DFB593F601B4}" type="presOf" srcId="{CA7D5CB7-A994-4B0B-BC94-0E023AFD5ACD}" destId="{9064EBCB-FA4C-4374-9BFF-28BAB57D07DB}" srcOrd="2" destOrd="0" presId="urn:microsoft.com/office/officeart/2005/8/layout/gear1"/>
    <dgm:cxn modelId="{3E9AF75B-8C98-47CA-AC48-FBAA802C683F}" type="presOf" srcId="{F5366744-A31A-4701-BAE5-8F7C431802C9}" destId="{98D4280A-0C6E-4CB6-9977-B7E8FECDC83C}" srcOrd="0" destOrd="0" presId="urn:microsoft.com/office/officeart/2005/8/layout/gear1"/>
    <dgm:cxn modelId="{EF13442C-52F9-48ED-B79B-5120B4F44692}" type="presOf" srcId="{33536E4B-2568-469E-A21C-20DFD75C9ADD}" destId="{86A8CCF6-3828-4757-8430-1FE4D5A22D75}" srcOrd="1" destOrd="0" presId="urn:microsoft.com/office/officeart/2005/8/layout/gear1"/>
    <dgm:cxn modelId="{6977E164-27F6-4D42-BFD0-53631F29BB38}" type="presOf" srcId="{906F5F81-915E-4B74-A343-029CE18A56EF}" destId="{F303D911-C567-4DFE-B27A-BACDC11B2676}" srcOrd="2" destOrd="0" presId="urn:microsoft.com/office/officeart/2005/8/layout/gear1"/>
    <dgm:cxn modelId="{57281B3B-3883-4426-AB9D-4C5138D2EE3D}" type="presOf" srcId="{30A1EA52-3055-49FA-89B7-348389443ADE}" destId="{9F8BBFC2-FA91-43FA-AA68-B47782527739}" srcOrd="0" destOrd="0" presId="urn:microsoft.com/office/officeart/2005/8/layout/gear1"/>
    <dgm:cxn modelId="{F6AE70F2-91F8-487B-B1C8-8D2D7FB90F85}" type="presOf" srcId="{906F5F81-915E-4B74-A343-029CE18A56EF}" destId="{346257AC-B3F0-424A-A623-0AA8E3D6EE68}" srcOrd="1" destOrd="0" presId="urn:microsoft.com/office/officeart/2005/8/layout/gear1"/>
    <dgm:cxn modelId="{61C285D6-C2E7-44D0-A577-3D8A43C239B4}" type="presOf" srcId="{31EE4491-73F2-4192-AA5D-0FF9206B01AD}" destId="{DD056054-BAFA-442F-8BA2-25D13942F8B8}" srcOrd="0" destOrd="0" presId="urn:microsoft.com/office/officeart/2005/8/layout/gear1"/>
    <dgm:cxn modelId="{36129606-673D-4450-B15E-902EE1EC4958}" srcId="{30A1EA52-3055-49FA-89B7-348389443ADE}" destId="{CA7D5CB7-A994-4B0B-BC94-0E023AFD5ACD}" srcOrd="1" destOrd="0" parTransId="{C01261AC-B523-4833-8A4B-ADC0768F72FE}" sibTransId="{F5366744-A31A-4701-BAE5-8F7C431802C9}"/>
    <dgm:cxn modelId="{86C59EDF-A1F6-4EB9-BED1-043EBCD54505}" type="presOf" srcId="{CA7D5CB7-A994-4B0B-BC94-0E023AFD5ACD}" destId="{3E4D0DCB-4BCF-4E8F-8361-8B7530BB11A1}" srcOrd="0" destOrd="0" presId="urn:microsoft.com/office/officeart/2005/8/layout/gear1"/>
    <dgm:cxn modelId="{40D46ECA-61CC-4974-8054-FCAF0239A245}" type="presOf" srcId="{398696FF-CC84-4DFE-B800-433D4040B706}" destId="{0C7E1E3F-3F55-45B0-84A4-731D6524ADD0}" srcOrd="0" destOrd="0" presId="urn:microsoft.com/office/officeart/2005/8/layout/gear1"/>
    <dgm:cxn modelId="{F7F98D4C-81F0-44DF-B75F-DA298FEAEC0D}" type="presOf" srcId="{33536E4B-2568-469E-A21C-20DFD75C9ADD}" destId="{93544A66-3241-48DF-B9F2-9B33F521B863}" srcOrd="2" destOrd="0" presId="urn:microsoft.com/office/officeart/2005/8/layout/gear1"/>
    <dgm:cxn modelId="{4E5C3E52-75BF-4C85-9B39-4D40FD6B6973}" srcId="{30A1EA52-3055-49FA-89B7-348389443ADE}" destId="{33536E4B-2568-469E-A21C-20DFD75C9ADD}" srcOrd="2" destOrd="0" parTransId="{28B4B89D-B8CF-466F-831F-376FE18F28EA}" sibTransId="{31EE4491-73F2-4192-AA5D-0FF9206B01AD}"/>
    <dgm:cxn modelId="{2A191B5A-9D4F-41EC-A61E-568575A94BC7}" type="presParOf" srcId="{9F8BBFC2-FA91-43FA-AA68-B47782527739}" destId="{8C35946C-3D9A-4499-BB7B-5E93E260FA76}" srcOrd="0" destOrd="0" presId="urn:microsoft.com/office/officeart/2005/8/layout/gear1"/>
    <dgm:cxn modelId="{CEC621FB-041F-4006-A8BA-7EE1630BBDFC}" type="presParOf" srcId="{9F8BBFC2-FA91-43FA-AA68-B47782527739}" destId="{346257AC-B3F0-424A-A623-0AA8E3D6EE68}" srcOrd="1" destOrd="0" presId="urn:microsoft.com/office/officeart/2005/8/layout/gear1"/>
    <dgm:cxn modelId="{16AD0A46-E3A3-4946-A22D-F380EC69DD83}" type="presParOf" srcId="{9F8BBFC2-FA91-43FA-AA68-B47782527739}" destId="{F303D911-C567-4DFE-B27A-BACDC11B2676}" srcOrd="2" destOrd="0" presId="urn:microsoft.com/office/officeart/2005/8/layout/gear1"/>
    <dgm:cxn modelId="{1F469131-3D1F-461F-A5EC-284F445908C5}" type="presParOf" srcId="{9F8BBFC2-FA91-43FA-AA68-B47782527739}" destId="{3E4D0DCB-4BCF-4E8F-8361-8B7530BB11A1}" srcOrd="3" destOrd="0" presId="urn:microsoft.com/office/officeart/2005/8/layout/gear1"/>
    <dgm:cxn modelId="{38092A27-1588-4992-A9F7-A15205FC5F37}" type="presParOf" srcId="{9F8BBFC2-FA91-43FA-AA68-B47782527739}" destId="{F9B24C58-06E0-4B21-A72A-3EB514D1181D}" srcOrd="4" destOrd="0" presId="urn:microsoft.com/office/officeart/2005/8/layout/gear1"/>
    <dgm:cxn modelId="{0CE456B0-D370-49B9-8F8B-724C4CC605D9}" type="presParOf" srcId="{9F8BBFC2-FA91-43FA-AA68-B47782527739}" destId="{9064EBCB-FA4C-4374-9BFF-28BAB57D07DB}" srcOrd="5" destOrd="0" presId="urn:microsoft.com/office/officeart/2005/8/layout/gear1"/>
    <dgm:cxn modelId="{D7A03C4D-BD1F-415C-A79C-E016E2553BD9}" type="presParOf" srcId="{9F8BBFC2-FA91-43FA-AA68-B47782527739}" destId="{647F88CF-BA14-4B60-B89F-375D2629EF51}" srcOrd="6" destOrd="0" presId="urn:microsoft.com/office/officeart/2005/8/layout/gear1"/>
    <dgm:cxn modelId="{C48AC02D-04B7-4114-A492-CD8E712203A4}" type="presParOf" srcId="{9F8BBFC2-FA91-43FA-AA68-B47782527739}" destId="{86A8CCF6-3828-4757-8430-1FE4D5A22D75}" srcOrd="7" destOrd="0" presId="urn:microsoft.com/office/officeart/2005/8/layout/gear1"/>
    <dgm:cxn modelId="{F07CACA4-2467-4B88-8910-E4F47D116BAA}" type="presParOf" srcId="{9F8BBFC2-FA91-43FA-AA68-B47782527739}" destId="{93544A66-3241-48DF-B9F2-9B33F521B863}" srcOrd="8" destOrd="0" presId="urn:microsoft.com/office/officeart/2005/8/layout/gear1"/>
    <dgm:cxn modelId="{694103DF-BDBC-442E-A0DA-FF0F0CBE2C79}" type="presParOf" srcId="{9F8BBFC2-FA91-43FA-AA68-B47782527739}" destId="{A85473B7-4483-4E13-9543-845883FE9EB9}" srcOrd="9" destOrd="0" presId="urn:microsoft.com/office/officeart/2005/8/layout/gear1"/>
    <dgm:cxn modelId="{C29F4454-9CC6-4E04-8AC0-FB292722AA57}" type="presParOf" srcId="{9F8BBFC2-FA91-43FA-AA68-B47782527739}" destId="{0C7E1E3F-3F55-45B0-84A4-731D6524ADD0}" srcOrd="10" destOrd="0" presId="urn:microsoft.com/office/officeart/2005/8/layout/gear1"/>
    <dgm:cxn modelId="{B5D6A9E9-A91A-4370-B814-88A767B194B4}" type="presParOf" srcId="{9F8BBFC2-FA91-43FA-AA68-B47782527739}" destId="{98D4280A-0C6E-4CB6-9977-B7E8FECDC83C}" srcOrd="11" destOrd="0" presId="urn:microsoft.com/office/officeart/2005/8/layout/gear1"/>
    <dgm:cxn modelId="{DC9876FB-9973-4E15-9159-12C1A1A49595}" type="presParOf" srcId="{9F8BBFC2-FA91-43FA-AA68-B47782527739}" destId="{DD056054-BAFA-442F-8BA2-25D13942F8B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BB8CF-5318-43F2-8BB6-7DF1798EE103}">
      <dsp:nvSpPr>
        <dsp:cNvPr id="0" name=""/>
        <dsp:cNvSpPr/>
      </dsp:nvSpPr>
      <dsp:spPr>
        <a:xfrm>
          <a:off x="2113570" y="-101426"/>
          <a:ext cx="2016338" cy="8598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Комиссия  по защите социально-трудовых прав работников</a:t>
          </a:r>
          <a:endParaRPr lang="ru-RU" sz="1300" kern="1200" dirty="0"/>
        </a:p>
      </dsp:txBody>
      <dsp:txXfrm>
        <a:off x="2155545" y="-59451"/>
        <a:ext cx="1932388" cy="775920"/>
      </dsp:txXfrm>
    </dsp:sp>
    <dsp:sp modelId="{AF5DD09F-355E-4CF5-B1D5-5F909B3B7A19}">
      <dsp:nvSpPr>
        <dsp:cNvPr id="0" name=""/>
        <dsp:cNvSpPr/>
      </dsp:nvSpPr>
      <dsp:spPr>
        <a:xfrm>
          <a:off x="1470244" y="237318"/>
          <a:ext cx="3186352" cy="3186352"/>
        </a:xfrm>
        <a:custGeom>
          <a:avLst/>
          <a:gdLst/>
          <a:ahLst/>
          <a:cxnLst/>
          <a:rect l="0" t="0" r="0" b="0"/>
          <a:pathLst>
            <a:path>
              <a:moveTo>
                <a:pt x="2662754" y="412408"/>
              </a:moveTo>
              <a:arcTo wR="1593176" hR="1593176" stAng="18730281" swAng="883383"/>
            </a:path>
          </a:pathLst>
        </a:custGeom>
        <a:noFill/>
        <a:ln w="38100" cap="flat" cmpd="sng" algn="ctr">
          <a:solidFill>
            <a:schemeClr val="accent5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134DF-CCD5-4E32-942C-6907A97882E1}">
      <dsp:nvSpPr>
        <dsp:cNvPr id="0" name=""/>
        <dsp:cNvSpPr/>
      </dsp:nvSpPr>
      <dsp:spPr>
        <a:xfrm>
          <a:off x="4132758" y="963819"/>
          <a:ext cx="1140436" cy="1340438"/>
        </a:xfrm>
        <a:prstGeom prst="roundRect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Комиссия по охране труда</a:t>
          </a:r>
          <a:endParaRPr lang="ru-RU" sz="1300" kern="1200" dirty="0"/>
        </a:p>
      </dsp:txBody>
      <dsp:txXfrm>
        <a:off x="4188429" y="1019490"/>
        <a:ext cx="1029094" cy="1229096"/>
      </dsp:txXfrm>
    </dsp:sp>
    <dsp:sp modelId="{A6BED2B6-AB88-47E9-83B5-E68CF82252C5}">
      <dsp:nvSpPr>
        <dsp:cNvPr id="0" name=""/>
        <dsp:cNvSpPr/>
      </dsp:nvSpPr>
      <dsp:spPr>
        <a:xfrm>
          <a:off x="1552069" y="291006"/>
          <a:ext cx="3186352" cy="3186352"/>
        </a:xfrm>
        <a:custGeom>
          <a:avLst/>
          <a:gdLst/>
          <a:ahLst/>
          <a:cxnLst/>
          <a:rect l="0" t="0" r="0" b="0"/>
          <a:pathLst>
            <a:path>
              <a:moveTo>
                <a:pt x="3129549" y="2014800"/>
              </a:moveTo>
              <a:arcTo wR="1593176" hR="1593176" stAng="920748" swAng="339801"/>
            </a:path>
          </a:pathLst>
        </a:custGeom>
        <a:noFill/>
        <a:ln w="38100" cap="flat" cmpd="sng" algn="ctr">
          <a:solidFill>
            <a:schemeClr val="accent5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0DCB9-85C7-4AAA-AF02-5730FAD66202}">
      <dsp:nvSpPr>
        <dsp:cNvPr id="0" name=""/>
        <dsp:cNvSpPr/>
      </dsp:nvSpPr>
      <dsp:spPr>
        <a:xfrm>
          <a:off x="3443457" y="2456861"/>
          <a:ext cx="1527447" cy="1249518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Ревизионная комиссия</a:t>
          </a:r>
          <a:endParaRPr lang="ru-RU" sz="1300" kern="1200" dirty="0"/>
        </a:p>
      </dsp:txBody>
      <dsp:txXfrm>
        <a:off x="3504453" y="2517857"/>
        <a:ext cx="1405455" cy="1127526"/>
      </dsp:txXfrm>
    </dsp:sp>
    <dsp:sp modelId="{7BD33FD8-8BF8-4E6C-865D-033B0DDF8673}">
      <dsp:nvSpPr>
        <dsp:cNvPr id="0" name=""/>
        <dsp:cNvSpPr/>
      </dsp:nvSpPr>
      <dsp:spPr>
        <a:xfrm>
          <a:off x="1520673" y="300150"/>
          <a:ext cx="3186352" cy="3186352"/>
        </a:xfrm>
        <a:custGeom>
          <a:avLst/>
          <a:gdLst/>
          <a:ahLst/>
          <a:cxnLst/>
          <a:rect l="0" t="0" r="0" b="0"/>
          <a:pathLst>
            <a:path>
              <a:moveTo>
                <a:pt x="1917183" y="3153057"/>
              </a:moveTo>
              <a:arcTo wR="1593176" hR="1593176" stAng="4695947" swAng="1216680"/>
            </a:path>
          </a:pathLst>
        </a:custGeom>
        <a:noFill/>
        <a:ln w="38100" cap="flat" cmpd="sng" algn="ctr">
          <a:solidFill>
            <a:schemeClr val="accent5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73620-6CED-4F19-ADE4-FE5894C40F03}">
      <dsp:nvSpPr>
        <dsp:cNvPr id="0" name=""/>
        <dsp:cNvSpPr/>
      </dsp:nvSpPr>
      <dsp:spPr>
        <a:xfrm>
          <a:off x="1294432" y="2483388"/>
          <a:ext cx="1577070" cy="1151535"/>
        </a:xfrm>
        <a:prstGeom prst="roundRect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Комиссия по информационной работе</a:t>
          </a:r>
          <a:endParaRPr lang="ru-RU" sz="1300" kern="1200" dirty="0"/>
        </a:p>
      </dsp:txBody>
      <dsp:txXfrm>
        <a:off x="1350645" y="2539601"/>
        <a:ext cx="1464644" cy="1039109"/>
      </dsp:txXfrm>
    </dsp:sp>
    <dsp:sp modelId="{AB76B487-96AF-4A46-A15C-00292CF67772}">
      <dsp:nvSpPr>
        <dsp:cNvPr id="0" name=""/>
        <dsp:cNvSpPr/>
      </dsp:nvSpPr>
      <dsp:spPr>
        <a:xfrm>
          <a:off x="1465285" y="56121"/>
          <a:ext cx="3186352" cy="3186352"/>
        </a:xfrm>
        <a:custGeom>
          <a:avLst/>
          <a:gdLst/>
          <a:ahLst/>
          <a:cxnLst/>
          <a:rect l="0" t="0" r="0" b="0"/>
          <a:pathLst>
            <a:path>
              <a:moveTo>
                <a:pt x="234461" y="2425103"/>
              </a:moveTo>
              <a:arcTo wR="1593176" hR="1593176" stAng="8911276" swAng="537086"/>
            </a:path>
          </a:pathLst>
        </a:custGeom>
        <a:noFill/>
        <a:ln w="38100" cap="flat" cmpd="sng" algn="ctr">
          <a:solidFill>
            <a:schemeClr val="accent5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D85C67-8CDE-47D2-AFE4-0BF26529F2C1}">
      <dsp:nvSpPr>
        <dsp:cNvPr id="0" name=""/>
        <dsp:cNvSpPr/>
      </dsp:nvSpPr>
      <dsp:spPr>
        <a:xfrm>
          <a:off x="1000266" y="977060"/>
          <a:ext cx="1158680" cy="1280276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Комиссия по культурно-массовой работе</a:t>
          </a:r>
          <a:endParaRPr lang="ru-RU" sz="1300" kern="1200" dirty="0"/>
        </a:p>
      </dsp:txBody>
      <dsp:txXfrm>
        <a:off x="1056828" y="1033622"/>
        <a:ext cx="1045556" cy="1167152"/>
      </dsp:txXfrm>
    </dsp:sp>
    <dsp:sp modelId="{143DAADF-C852-45FB-875E-31EA29F843F1}">
      <dsp:nvSpPr>
        <dsp:cNvPr id="0" name=""/>
        <dsp:cNvSpPr/>
      </dsp:nvSpPr>
      <dsp:spPr>
        <a:xfrm>
          <a:off x="1481126" y="408356"/>
          <a:ext cx="3186352" cy="3186352"/>
        </a:xfrm>
        <a:custGeom>
          <a:avLst/>
          <a:gdLst/>
          <a:ahLst/>
          <a:cxnLst/>
          <a:rect l="0" t="0" r="0" b="0"/>
          <a:pathLst>
            <a:path>
              <a:moveTo>
                <a:pt x="375370" y="565966"/>
              </a:moveTo>
              <a:arcTo wR="1593176" hR="1593176" stAng="13208843" swAng="758207"/>
            </a:path>
          </a:pathLst>
        </a:custGeom>
        <a:noFill/>
        <a:ln w="38100" cap="flat" cmpd="sng" algn="ctr">
          <a:solidFill>
            <a:schemeClr val="accent5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5946C-3D9A-4499-BB7B-5E93E260FA76}">
      <dsp:nvSpPr>
        <dsp:cNvPr id="0" name=""/>
        <dsp:cNvSpPr/>
      </dsp:nvSpPr>
      <dsp:spPr>
        <a:xfrm>
          <a:off x="1913835" y="1569571"/>
          <a:ext cx="1918364" cy="1918364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ПРОФСОЮЗ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99512" y="2018939"/>
        <a:ext cx="1147010" cy="986078"/>
      </dsp:txXfrm>
    </dsp:sp>
    <dsp:sp modelId="{3E4D0DCB-4BCF-4E8F-8361-8B7530BB11A1}">
      <dsp:nvSpPr>
        <dsp:cNvPr id="0" name=""/>
        <dsp:cNvSpPr/>
      </dsp:nvSpPr>
      <dsp:spPr>
        <a:xfrm>
          <a:off x="797695" y="1116139"/>
          <a:ext cx="1395174" cy="1395174"/>
        </a:xfrm>
        <a:prstGeom prst="gear6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/>
            <a:t>АДМИНИСТРАЦИЯ</a:t>
          </a:r>
          <a:endParaRPr lang="ru-RU" sz="700" b="1" kern="1200" dirty="0"/>
        </a:p>
      </dsp:txBody>
      <dsp:txXfrm>
        <a:off x="1148934" y="1469501"/>
        <a:ext cx="692696" cy="688450"/>
      </dsp:txXfrm>
    </dsp:sp>
    <dsp:sp modelId="{647F88CF-BA14-4B60-B89F-375D2629EF51}">
      <dsp:nvSpPr>
        <dsp:cNvPr id="0" name=""/>
        <dsp:cNvSpPr/>
      </dsp:nvSpPr>
      <dsp:spPr>
        <a:xfrm rot="20700000">
          <a:off x="1665776" y="153611"/>
          <a:ext cx="1366986" cy="1366986"/>
        </a:xfrm>
        <a:prstGeom prst="gear6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СОТРУДНИКИ</a:t>
          </a:r>
          <a:endParaRPr lang="ru-RU" sz="900" b="1" kern="1200" dirty="0"/>
        </a:p>
      </dsp:txBody>
      <dsp:txXfrm rot="-20700000">
        <a:off x="1965596" y="453431"/>
        <a:ext cx="767345" cy="767345"/>
      </dsp:txXfrm>
    </dsp:sp>
    <dsp:sp modelId="{0C7E1E3F-3F55-45B0-84A4-731D6524ADD0}">
      <dsp:nvSpPr>
        <dsp:cNvPr id="0" name=""/>
        <dsp:cNvSpPr/>
      </dsp:nvSpPr>
      <dsp:spPr>
        <a:xfrm>
          <a:off x="1758725" y="1284390"/>
          <a:ext cx="2455506" cy="2455506"/>
        </a:xfrm>
        <a:prstGeom prst="circularArrow">
          <a:avLst>
            <a:gd name="adj1" fmla="val 4688"/>
            <a:gd name="adj2" fmla="val 299029"/>
            <a:gd name="adj3" fmla="val 2496698"/>
            <a:gd name="adj4" fmla="val 15903870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4280A-0C6E-4CB6-9977-B7E8FECDC83C}">
      <dsp:nvSpPr>
        <dsp:cNvPr id="0" name=""/>
        <dsp:cNvSpPr/>
      </dsp:nvSpPr>
      <dsp:spPr>
        <a:xfrm>
          <a:off x="550612" y="810471"/>
          <a:ext cx="1784079" cy="178407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56054-BAFA-442F-8BA2-25D13942F8B8}">
      <dsp:nvSpPr>
        <dsp:cNvPr id="0" name=""/>
        <dsp:cNvSpPr/>
      </dsp:nvSpPr>
      <dsp:spPr>
        <a:xfrm>
          <a:off x="1262937" y="-142778"/>
          <a:ext cx="1923596" cy="19235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8F05-9CE2-40EE-80D2-A74905AAF143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7BCF3-9006-44EE-BCBD-F4DB8E2DB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F29DB-C2EF-4EF2-9B68-FEA94CD59DD1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6307-A9B2-4B81-A87D-30944DDDA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62797-15E9-4317-8672-0048843B141E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41BE1-3C8E-4357-BEDE-3447F97EE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EDB5E-A80A-41F4-81F7-18D9B7A6608B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A295C-9221-472C-9FF6-8B0BB69635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D712-094D-49F6-B730-3843807E3D96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FB5EE-A403-45D3-A9E8-6A9D5DAF9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0FB61-583A-4058-AB0C-EB3992E2E0B7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A24D6-616A-44F4-AA4F-41636BD40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AAA23-55DA-48CE-8477-6664A51BD4AC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9E1D-8785-4141-8765-EB8942249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13341-72B4-4E18-8901-4C61A04AEA52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2EC54-734A-4D8F-9378-EC1FF5D38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AE65D-1461-4396-9019-A9621C7F8521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9A4D9-9F8F-4B5A-BBE2-B15BA24A4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C807-278B-4A7C-A338-B80E8947AF0C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42E2A-7BC2-4943-A41C-2C75FADAE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E4C4A-A383-4388-8C56-E35470CB4482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160E-79A6-4A8F-8C32-41D465FCB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6158C3-D237-4D92-823B-006633A4CC23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914C11-C703-4C2C-922B-7CC885C0E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04856" cy="1872208"/>
          </a:xfrm>
        </p:spPr>
        <p:txBody>
          <a:bodyPr/>
          <a:lstStyle/>
          <a:p>
            <a:r>
              <a:rPr lang="ru-RU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Первичная профсоюзная организация </a:t>
            </a:r>
            <a:br>
              <a:rPr lang="ru-RU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МБОУ «Донская школа»</a:t>
            </a:r>
          </a:p>
        </p:txBody>
      </p:sp>
      <p:pic>
        <p:nvPicPr>
          <p:cNvPr id="4" name="Рисунок 3" descr="333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717032"/>
            <a:ext cx="194421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</p:spPr>
        <p:txBody>
          <a:bodyPr/>
          <a:lstStyle/>
          <a:p>
            <a:r>
              <a:rPr lang="ru-RU" sz="2800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деятельности профсоюзного комитета:</a:t>
            </a:r>
            <a:endParaRPr lang="ru-RU" sz="2800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4525963"/>
          </a:xfrm>
        </p:spPr>
        <p:txBody>
          <a:bodyPr/>
          <a:lstStyle/>
          <a:p>
            <a:r>
              <a:rPr lang="ru-RU" dirty="0" smtClean="0"/>
              <a:t>Улучшение социально-экономического положения работников;</a:t>
            </a:r>
          </a:p>
          <a:p>
            <a:r>
              <a:rPr lang="ru-RU" dirty="0" smtClean="0"/>
              <a:t>Развитие социального партнерства;</a:t>
            </a:r>
          </a:p>
          <a:p>
            <a:r>
              <a:rPr lang="ru-RU" dirty="0" smtClean="0"/>
              <a:t>Укрепление и развитие профессиональной солидарности;</a:t>
            </a:r>
          </a:p>
          <a:p>
            <a:r>
              <a:rPr lang="ru-RU" dirty="0" smtClean="0"/>
              <a:t>Взаимопомощь членам ППО.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FF"/>
                </a:solidFill>
              </a:rPr>
              <a:t>Первичная профсоюзная организация МБОУ «Донская школа» – добровольное объединение членов профсоюза, работающих в школе, действующее на основании устава первичной профессиональной организации, принятого в соответствии с уставом профсоюза работников образования.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sz="3600" i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Нормативно-правовая база ППО</a:t>
            </a:r>
            <a:endParaRPr lang="ru-RU" sz="3600" i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pPr lvl="0" algn="just" eaLnBrk="0" hangingPunct="0">
              <a:lnSpc>
                <a:spcPct val="80000"/>
              </a:lnSpc>
              <a:defRPr/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Трудовой кодекс Российской Федерации.</a:t>
            </a:r>
          </a:p>
          <a:p>
            <a:pPr lvl="0" algn="just" eaLnBrk="0" hangingPunct="0">
              <a:lnSpc>
                <a:spcPct val="80000"/>
              </a:lnSpc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Устав Профессионального союза работников народного образования и науки РФ.</a:t>
            </a:r>
          </a:p>
          <a:p>
            <a:pPr lvl="0" algn="just" eaLnBrk="0" hangingPunct="0">
              <a:lnSpc>
                <a:spcPct val="80000"/>
              </a:lnSpc>
              <a:defRPr/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 Иные нормативные правовые акты Профсоюза.</a:t>
            </a:r>
          </a:p>
          <a:p>
            <a:endParaRPr lang="ru-RU" dirty="0"/>
          </a:p>
        </p:txBody>
      </p:sp>
      <p:pic>
        <p:nvPicPr>
          <p:cNvPr id="5" name="Picture 3" descr="C:\Documents and Settings\садик\Рабочий стол\2014-03-19\Sca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933056"/>
            <a:ext cx="1152128" cy="1656184"/>
          </a:xfrm>
          <a:prstGeom prst="rect">
            <a:avLst/>
          </a:prstGeom>
          <a:noFill/>
        </p:spPr>
      </p:pic>
      <p:pic>
        <p:nvPicPr>
          <p:cNvPr id="6" name="Picture 6" descr="http://www.chuvsu.ru/~./profkom/images/stories/bannery/ustav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7914" y="3933056"/>
            <a:ext cx="1152128" cy="1656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8229600" cy="1143000"/>
          </a:xfrm>
        </p:spPr>
        <p:txBody>
          <a:bodyPr/>
          <a:lstStyle/>
          <a:p>
            <a:r>
              <a:rPr lang="ru-RU" sz="3600" i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Направления работы ППО</a:t>
            </a:r>
            <a:endParaRPr lang="ru-RU" sz="3600" i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492896"/>
            <a:ext cx="8229600" cy="4525963"/>
          </a:xfrm>
        </p:spPr>
        <p:txBody>
          <a:bodyPr/>
          <a:lstStyle/>
          <a:p>
            <a:r>
              <a:rPr lang="ru-RU" sz="2800" dirty="0" smtClean="0">
                <a:solidFill>
                  <a:srgbClr val="0000FF"/>
                </a:solidFill>
              </a:rPr>
              <a:t>Нормативно-правовая база;</a:t>
            </a:r>
          </a:p>
          <a:p>
            <a:r>
              <a:rPr lang="ru-RU" sz="2800" dirty="0" smtClean="0">
                <a:solidFill>
                  <a:srgbClr val="0000FF"/>
                </a:solidFill>
              </a:rPr>
              <a:t>Охрана труда;</a:t>
            </a:r>
          </a:p>
          <a:p>
            <a:r>
              <a:rPr lang="ru-RU" sz="2800" dirty="0" smtClean="0">
                <a:solidFill>
                  <a:srgbClr val="0000FF"/>
                </a:solidFill>
              </a:rPr>
              <a:t>Оздоровительное направление;</a:t>
            </a:r>
          </a:p>
          <a:p>
            <a:r>
              <a:rPr lang="ru-RU" sz="2800" dirty="0" smtClean="0">
                <a:solidFill>
                  <a:srgbClr val="0000FF"/>
                </a:solidFill>
              </a:rPr>
              <a:t>Досуг и отдых;</a:t>
            </a:r>
          </a:p>
          <a:p>
            <a:r>
              <a:rPr lang="ru-RU" sz="2800" dirty="0" smtClean="0">
                <a:solidFill>
                  <a:srgbClr val="0000FF"/>
                </a:solidFill>
              </a:rPr>
              <a:t>Привлечение молодежи с состав ППО.</a:t>
            </a:r>
            <a:endParaRPr lang="ru-RU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sz="2800" i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первичной профсоюзной организации «МБОУ «Донская школа»</a:t>
            </a:r>
            <a:endParaRPr lang="ru-RU" sz="2800" i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75656" y="2420888"/>
          <a:ext cx="6336704" cy="3733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779912" y="3356992"/>
            <a:ext cx="1728192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ПЕРВИЧНАЯ ПРОФСОЮЗНАЯ ОРГАНИЗАЦИЯ</a:t>
            </a:r>
            <a:endParaRPr lang="ru-RU" sz="1600" dirty="0"/>
          </a:p>
        </p:txBody>
      </p:sp>
      <p:cxnSp>
        <p:nvCxnSpPr>
          <p:cNvPr id="8" name="Прямая соединительная линия 7"/>
          <p:cNvCxnSpPr>
            <a:endCxn id="6" idx="0"/>
          </p:cNvCxnSpPr>
          <p:nvPr/>
        </p:nvCxnSpPr>
        <p:spPr>
          <a:xfrm>
            <a:off x="4572000" y="3212976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563888" y="40050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283968" y="465313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292080" y="4653136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3"/>
          </p:cNvCxnSpPr>
          <p:nvPr/>
        </p:nvCxnSpPr>
        <p:spPr>
          <a:xfrm>
            <a:off x="5508104" y="4005064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/>
          <a:lstStyle/>
          <a:p>
            <a:r>
              <a:rPr lang="ru-RU" sz="2800" i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Основные права первичной профсоюзной организации МБОУ «Донская школа»</a:t>
            </a:r>
            <a:endParaRPr lang="ru-RU" sz="2800" i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4525963"/>
          </a:xfrm>
        </p:spPr>
        <p:txBody>
          <a:bodyPr/>
          <a:lstStyle/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Представительство и защита социально-трудовых прав и интересов работников школы;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Содействие занятости;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Ведение коллективных переговоров, заключение соглашений, коллективного договора и контроль за их исполнением;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Участие  в урегулировании коллективных трудовых поров;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с работодателем, его объединениями, органами государственной власти и органами местного самоуправления на основе социального партнерства и взаимодействия сторон трудовых отношений;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Получать бесплатно и беспрепятственно информацию по социально-трудовым вопросам от работодателя, его объединений органами государственной власти и органами местного самоуправления;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Осуществление профсоюзного контроля за соблюдением законодательства о труде;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Осуществление профсоюзного контроля за состоянием охраны труда в школе;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Социальная защита работников;</a:t>
            </a:r>
          </a:p>
          <a:p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интересов работников в органах по рассмотрению трудовых споров.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556793"/>
            <a:ext cx="7344816" cy="2880320"/>
          </a:xfrm>
        </p:spPr>
        <p:txBody>
          <a:bodyPr/>
          <a:lstStyle/>
          <a:p>
            <a:r>
              <a:rPr lang="ru-RU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Профсоюзный комитет – профсоюзный орган, образованный в соответствии с уставом первичной профсоюзной организации</a:t>
            </a:r>
            <a:r>
              <a:rPr lang="ru-RU" sz="36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6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8" name="Picture 4" descr="C:\Users\Админ\Documents\НАТАША\Профсоюз\image.axd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221087"/>
            <a:ext cx="2592288" cy="1942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1628800"/>
            <a:ext cx="5111750" cy="5853113"/>
          </a:xfrm>
        </p:spPr>
        <p:txBody>
          <a:bodyPr/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КРЕДО ПРОФСОЮЗНОГО КОМИТЕТА – 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единение всех участников взаимодействия 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в школе: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профсоюза, администрации и      сотрудников.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7" y="1196753"/>
            <a:ext cx="2952328" cy="460851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-108520" y="1628800"/>
          <a:ext cx="4176464" cy="3487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/>
          <a:lstStyle/>
          <a:p>
            <a:r>
              <a:rPr lang="ru-RU" sz="3200" i="1" dirty="0" smtClean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Цель работы профсоюзного комитета:</a:t>
            </a:r>
            <a:endParaRPr lang="ru-RU" sz="3200" i="1" dirty="0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2420888"/>
            <a:ext cx="7643192" cy="3705275"/>
          </a:xfrm>
        </p:spPr>
        <p:txBody>
          <a:bodyPr/>
          <a:lstStyle/>
          <a:p>
            <a:r>
              <a:rPr lang="ru-RU" dirty="0" smtClean="0"/>
              <a:t>Защита профессиональных, трудовых, социально-экономических прав и интересов работников, их здоровья, занятости и социального статуса.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Шаблон1</Template>
  <TotalTime>105</TotalTime>
  <Words>294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Шаблон1</vt:lpstr>
      <vt:lpstr>Первичная профсоюзная организация  МБОУ «Донская школа»</vt:lpstr>
      <vt:lpstr>Слайд 2</vt:lpstr>
      <vt:lpstr>Нормативно-правовая база ППО</vt:lpstr>
      <vt:lpstr>Направления работы ППО</vt:lpstr>
      <vt:lpstr>Структура первичной профсоюзной организации «МБОУ «Донская школа»</vt:lpstr>
      <vt:lpstr>Основные права первичной профсоюзной организации МБОУ «Донская школа»</vt:lpstr>
      <vt:lpstr>Слайд 7</vt:lpstr>
      <vt:lpstr>Слайд 8</vt:lpstr>
      <vt:lpstr>Цель работы профсоюзного комитета:</vt:lpstr>
      <vt:lpstr>Задачи деятельности профсоюзного комитета: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Первичная профсоюзная организация  МБОУ «Донская школа»</dc:title>
  <dc:creator>Админ</dc:creator>
  <cp:lastModifiedBy>Админ</cp:lastModifiedBy>
  <cp:revision>28</cp:revision>
  <dcterms:created xsi:type="dcterms:W3CDTF">2015-12-21T14:24:22Z</dcterms:created>
  <dcterms:modified xsi:type="dcterms:W3CDTF">2017-12-13T12:27:25Z</dcterms:modified>
</cp:coreProperties>
</file>